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png"/><Relationship Id="rId6" Type="http://schemas.openxmlformats.org/officeDocument/2006/relationships/image" Target="../media/image-30-6.png"/><Relationship Id="rId7" Type="http://schemas.openxmlformats.org/officeDocument/2006/relationships/image" Target="../media/image-30-7.png"/><Relationship Id="rId8" Type="http://schemas.openxmlformats.org/officeDocument/2006/relationships/image" Target="../media/image-30-8.png"/><Relationship Id="rId9" Type="http://schemas.openxmlformats.org/officeDocument/2006/relationships/image" Target="../media/image-30-9.pn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504688"/>
            <a:ext cx="3858768" cy="64922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192" y="5504688"/>
            <a:ext cx="3858768" cy="6492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810512"/>
            <a:ext cx="8010144" cy="3419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Blockchain-based Peer-to-Peer Network in Python</a:t>
            </a:r>
            <a:endParaRPr lang="en-US" sz="6410" dirty="0"/>
          </a:p>
        </p:txBody>
      </p:sp>
      <p:sp>
        <p:nvSpPr>
          <p:cNvPr id="7" name="Text 1"/>
          <p:cNvSpPr/>
          <p:nvPr/>
        </p:nvSpPr>
        <p:spPr>
          <a:xfrm>
            <a:off x="5202936" y="5623560"/>
            <a:ext cx="33832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Date: 2025.XX.XX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078992" y="5623560"/>
            <a:ext cx="33832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Author: Pi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13639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Purpose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352544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Represent value transfers between wallets.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4681728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Sender signs the transaction using their private key to prove authenticity.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4681728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 transaction includes sender, recipient, and amount.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Logic</a:t>
            </a:r>
            <a:endParaRPr lang="en-US" sz="46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352544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sender, recipient, amount, signature.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313639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934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605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186537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51713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Transaction Validation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487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10896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12527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38581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262432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831336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6696" y="547725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96696" y="271576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" y="39136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2651760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Purpose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609344" y="3858768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Logic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609344" y="5413248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Flow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609344" y="4416552"/>
            <a:ext cx="72146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•Verify that the signature matches the transaction content using sender's public key.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609344" y="5971032"/>
            <a:ext cx="72146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•Get sender's public key.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•Use it to verify the signature of the transaction.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832104" y="1280160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Transaction Validation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1609344" y="3209544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•Ensure that only legitimate transactions are included.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934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86537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605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310896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12527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1713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Mining a Block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2487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13639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Purpose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4352544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Secure the network and create new blocks.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886200"/>
            <a:ext cx="3858768" cy="12984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528" y="3886200"/>
            <a:ext cx="3858768" cy="12984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06440" y="2779776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Logic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10177272" y="4005072"/>
            <a:ext cx="33832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Include valid transactions in the block.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6053328" y="4005072"/>
            <a:ext cx="338328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 proof-of-work to find a nonce such that the block hash starts with certain zeros.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in a Block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68172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index, timestamp, transactions, previous_hash, nonce, hash.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934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605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310896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06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2487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2527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1713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Blockchain Structure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186537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1663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P2P Network and Communication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4480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Blockchain Structure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312724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Wallet Creation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832104" y="15910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410" dirty="0"/>
          </a:p>
        </p:txBody>
      </p:sp>
      <p:sp>
        <p:nvSpPr>
          <p:cNvPr id="8" name="Text 4"/>
          <p:cNvSpPr/>
          <p:nvPr/>
        </p:nvSpPr>
        <p:spPr>
          <a:xfrm>
            <a:off x="1078992" y="4480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Mining a Block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584301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Summary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380390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Transaction Validation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380390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Transaction Creation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51663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Broadcasting Logic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312724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Overview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381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837176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837176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837176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709160" y="705002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232904" y="559612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765792" y="705002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3886200"/>
            <a:ext cx="3858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Purpose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Blockchain Structure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838944" y="3886200"/>
            <a:ext cx="3858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Genesis Block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50976" y="4562856"/>
            <a:ext cx="3858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•Maintain a tamper-proof record of transactions.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5394960" y="2688336"/>
            <a:ext cx="385876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•Each block contains the hash of the previous block.</a:t>
            </a:r>
            <a:endParaRPr lang="en-US" sz="1850" dirty="0"/>
          </a:p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•Any change in the chain breaks the hashes.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5394960" y="2011680"/>
            <a:ext cx="3858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Logic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9838944" y="4562856"/>
            <a:ext cx="3858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•First block with hardcoded values and no transactions.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934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51713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P2P Network and Communication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5605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310896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07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2487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186537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12527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13639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Purpose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352544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Ensure decentralized communication between peers.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822192"/>
            <a:ext cx="750722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Flask server exposes endpoints to: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•Get blockchain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•Submit new transactions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•Broadcast newly mined blocks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606040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Logic</a:t>
            </a:r>
            <a:endParaRPr lang="en-US" sz="46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62472" y="444398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818120" y="545896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818120" y="3429000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3090672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Node sends it to other peers via HTTP POST.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710928" y="5532120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Peers validate and add to their chain.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0976" y="4489704"/>
            <a:ext cx="351129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Node mines a block.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130759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Flow</a:t>
            </a:r>
            <a:endParaRPr lang="en-US" sz="46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934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51713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Broadcasting Logic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186537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10896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08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5605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12527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2487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13639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Purpose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4352544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Synchronize blockchain across all nodes.</a:t>
            </a:r>
            <a:endParaRPr lang="en-US" sz="18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005072"/>
            <a:ext cx="750722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After mining a block: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•Broadcast it to all peers.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•Peers validate and add it to their chain if valid.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779776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Logic</a:t>
            </a:r>
            <a:endParaRPr lang="en-US" sz="464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68172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broadcast_block(), receive_block().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Functions Used</a:t>
            </a:r>
            <a:endParaRPr lang="en-US" sz="464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934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527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10896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09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186537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51713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Summary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5605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2487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934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51713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Overview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186537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10896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12527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487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5605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320" y="2532888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320" y="5623560"/>
            <a:ext cx="1188720" cy="118872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648" y="5623560"/>
            <a:ext cx="1188720" cy="118872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648" y="2532888"/>
            <a:ext cx="1188720" cy="118872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778240" y="289864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1"/>
          <p:cNvSpPr/>
          <p:nvPr/>
        </p:nvSpPr>
        <p:spPr>
          <a:xfrm>
            <a:off x="8778240" y="5989320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2"/>
          <p:cNvSpPr/>
          <p:nvPr/>
        </p:nvSpPr>
        <p:spPr>
          <a:xfrm>
            <a:off x="5687568" y="5989320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4" name="Text 3"/>
          <p:cNvSpPr/>
          <p:nvPr/>
        </p:nvSpPr>
        <p:spPr>
          <a:xfrm>
            <a:off x="5687568" y="289864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4"/>
          <p:cNvSpPr/>
          <p:nvPr/>
        </p:nvSpPr>
        <p:spPr>
          <a:xfrm>
            <a:off x="950976" y="2999232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Users create wallets using cryptographic keys.</a:t>
            </a:r>
            <a:endParaRPr lang="en-US" sz="1850" dirty="0"/>
          </a:p>
        </p:txBody>
      </p:sp>
      <p:sp>
        <p:nvSpPr>
          <p:cNvPr id="16" name="Text 5"/>
          <p:cNvSpPr/>
          <p:nvPr/>
        </p:nvSpPr>
        <p:spPr>
          <a:xfrm>
            <a:off x="832104" y="130759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Summary</a:t>
            </a:r>
            <a:endParaRPr lang="en-US" sz="4640" dirty="0"/>
          </a:p>
        </p:txBody>
      </p:sp>
      <p:sp>
        <p:nvSpPr>
          <p:cNvPr id="17" name="Text 6"/>
          <p:cNvSpPr/>
          <p:nvPr/>
        </p:nvSpPr>
        <p:spPr>
          <a:xfrm>
            <a:off x="9710928" y="2999232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Transactions are signed and verified.</a:t>
            </a:r>
            <a:endParaRPr lang="en-US" sz="1850" dirty="0"/>
          </a:p>
        </p:txBody>
      </p:sp>
      <p:sp>
        <p:nvSpPr>
          <p:cNvPr id="18" name="Text 7"/>
          <p:cNvSpPr/>
          <p:nvPr/>
        </p:nvSpPr>
        <p:spPr>
          <a:xfrm>
            <a:off x="950976" y="5266944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Blocks are broadcasted and validated across a decentralized network.</a:t>
            </a:r>
            <a:endParaRPr lang="en-US" sz="1850" dirty="0"/>
          </a:p>
        </p:txBody>
      </p:sp>
      <p:sp>
        <p:nvSpPr>
          <p:cNvPr id="19" name="Text 8"/>
          <p:cNvSpPr/>
          <p:nvPr/>
        </p:nvSpPr>
        <p:spPr>
          <a:xfrm>
            <a:off x="9710928" y="5266944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Blocks are mined with proof-of-work and include validated transactions.</a:t>
            </a:r>
            <a:endParaRPr lang="en-US" sz="18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423160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Goal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3648456"/>
            <a:ext cx="750722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Implement a simplified blockchain system with: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•Wallet creation using public/private keys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•Transactions between peers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•Block creation through mining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•Peer-to-peer broadcasting of blocks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934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10896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51713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Wallet Creation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12527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487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605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186537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352544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Each user has a unique identity via cryptographic keys.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313639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Purpose</a:t>
            </a:r>
            <a:endParaRPr lang="en-US" sz="46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606040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Logic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3822192"/>
            <a:ext cx="750722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Generate ECDSA (Elliptic Curve Digital Signature Algorithm) key pair.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•Public key: shared for identification.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•Private key: used to sign transactions.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352544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private_key and public_key (in hex format).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313639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934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86537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10896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12527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51713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Transaction Creation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5605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i="1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2487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2025-05-09T11:48:30Z</dcterms:created>
  <dcterms:modified xsi:type="dcterms:W3CDTF">2025-05-09T11:48:30Z</dcterms:modified>
</cp:coreProperties>
</file>